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95038-703F-7F4F-B47F-3ACD4F6FAB12}" type="doc">
      <dgm:prSet loTypeId="urn:microsoft.com/office/officeart/2005/8/layout/cycle8" loCatId="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8D0C8F-F3D3-6144-B05E-3169661DE4EF}">
      <dgm:prSet phldrT="[Text]"/>
      <dgm:spPr>
        <a:solidFill>
          <a:srgbClr val="3366FF"/>
        </a:solidFill>
      </dgm:spPr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66CBC96B-C850-5244-9AB0-30149EEDF0D9}" type="parTrans" cxnId="{98F2DDE7-ADC2-674A-80D3-50599FBD0A1A}">
      <dgm:prSet/>
      <dgm:spPr/>
      <dgm:t>
        <a:bodyPr/>
        <a:lstStyle/>
        <a:p>
          <a:endParaRPr lang="en-US"/>
        </a:p>
      </dgm:t>
    </dgm:pt>
    <dgm:pt modelId="{B37098CF-1E87-8A45-B097-1A98A6BFE9AB}" type="sibTrans" cxnId="{98F2DDE7-ADC2-674A-80D3-50599FBD0A1A}">
      <dgm:prSet/>
      <dgm:spPr/>
      <dgm:t>
        <a:bodyPr/>
        <a:lstStyle/>
        <a:p>
          <a:endParaRPr lang="en-US"/>
        </a:p>
      </dgm:t>
    </dgm:pt>
    <dgm:pt modelId="{DB43B4BA-B655-084F-921A-67C317F6F8AA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Check</a:t>
          </a:r>
        </a:p>
        <a:p>
          <a:endParaRPr lang="en-US" dirty="0"/>
        </a:p>
      </dgm:t>
    </dgm:pt>
    <dgm:pt modelId="{34601FCB-20BB-8C4C-90F2-63DA5AAB2BF7}" type="parTrans" cxnId="{03CA2350-0DA8-EE4E-8133-7D39386A66E4}">
      <dgm:prSet/>
      <dgm:spPr/>
      <dgm:t>
        <a:bodyPr/>
        <a:lstStyle/>
        <a:p>
          <a:endParaRPr lang="en-US"/>
        </a:p>
      </dgm:t>
    </dgm:pt>
    <dgm:pt modelId="{6EA3512F-BF24-284E-8316-8A1494DCE82B}" type="sibTrans" cxnId="{03CA2350-0DA8-EE4E-8133-7D39386A66E4}">
      <dgm:prSet/>
      <dgm:spPr/>
      <dgm:t>
        <a:bodyPr/>
        <a:lstStyle/>
        <a:p>
          <a:endParaRPr lang="en-US"/>
        </a:p>
      </dgm:t>
    </dgm:pt>
    <dgm:pt modelId="{B4686792-802E-244E-8849-0922375F83FF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D1D70F79-5803-064C-9AB7-B5136BC826C8}" type="parTrans" cxnId="{39BE45A8-7DE3-854D-8A68-A438952E6A40}">
      <dgm:prSet/>
      <dgm:spPr/>
      <dgm:t>
        <a:bodyPr/>
        <a:lstStyle/>
        <a:p>
          <a:endParaRPr lang="en-US"/>
        </a:p>
      </dgm:t>
    </dgm:pt>
    <dgm:pt modelId="{CDFB88E7-C59B-D346-906C-BE98C19B35F1}" type="sibTrans" cxnId="{39BE45A8-7DE3-854D-8A68-A438952E6A40}">
      <dgm:prSet/>
      <dgm:spPr/>
      <dgm:t>
        <a:bodyPr/>
        <a:lstStyle/>
        <a:p>
          <a:endParaRPr lang="en-US"/>
        </a:p>
      </dgm:t>
    </dgm:pt>
    <dgm:pt modelId="{83BCE68A-1F30-DF42-9ED7-57028353D80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79B2DA17-BD3C-3548-9C22-915604EDC0D8}" type="parTrans" cxnId="{D325EC6D-27CC-8447-9142-C088D567938D}">
      <dgm:prSet/>
      <dgm:spPr/>
      <dgm:t>
        <a:bodyPr/>
        <a:lstStyle/>
        <a:p>
          <a:endParaRPr lang="en-US"/>
        </a:p>
      </dgm:t>
    </dgm:pt>
    <dgm:pt modelId="{F53B746D-3C7E-9D4B-A9BE-84E82392F802}" type="sibTrans" cxnId="{D325EC6D-27CC-8447-9142-C088D567938D}">
      <dgm:prSet/>
      <dgm:spPr/>
      <dgm:t>
        <a:bodyPr/>
        <a:lstStyle/>
        <a:p>
          <a:endParaRPr lang="en-US"/>
        </a:p>
      </dgm:t>
    </dgm:pt>
    <dgm:pt modelId="{4989D94A-CBE1-1C45-886E-76DF06A9AEAC}" type="pres">
      <dgm:prSet presAssocID="{68A95038-703F-7F4F-B47F-3ACD4F6FAB1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146629-7F8B-D047-8E20-B87D3BE5B3E1}" type="pres">
      <dgm:prSet presAssocID="{68A95038-703F-7F4F-B47F-3ACD4F6FAB12}" presName="wedge1" presStyleLbl="node1" presStyleIdx="0" presStyleCnt="4"/>
      <dgm:spPr/>
      <dgm:t>
        <a:bodyPr/>
        <a:lstStyle/>
        <a:p>
          <a:endParaRPr lang="en-US"/>
        </a:p>
      </dgm:t>
    </dgm:pt>
    <dgm:pt modelId="{53480A73-66B0-614B-AADA-6B2A9CDC8C67}" type="pres">
      <dgm:prSet presAssocID="{68A95038-703F-7F4F-B47F-3ACD4F6FAB12}" presName="dummy1a" presStyleCnt="0"/>
      <dgm:spPr/>
    </dgm:pt>
    <dgm:pt modelId="{30DAF215-4174-EE40-A365-28CF789F6784}" type="pres">
      <dgm:prSet presAssocID="{68A95038-703F-7F4F-B47F-3ACD4F6FAB12}" presName="dummy1b" presStyleCnt="0"/>
      <dgm:spPr/>
    </dgm:pt>
    <dgm:pt modelId="{A75651AC-2D5E-B54C-BCF7-6415E335D3E4}" type="pres">
      <dgm:prSet presAssocID="{68A95038-703F-7F4F-B47F-3ACD4F6FAB1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3B7A7B-B683-D540-8F0E-15C6EFCB09C5}" type="pres">
      <dgm:prSet presAssocID="{68A95038-703F-7F4F-B47F-3ACD4F6FAB12}" presName="wedge2" presStyleLbl="node1" presStyleIdx="1" presStyleCnt="4"/>
      <dgm:spPr/>
      <dgm:t>
        <a:bodyPr/>
        <a:lstStyle/>
        <a:p>
          <a:endParaRPr lang="en-US"/>
        </a:p>
      </dgm:t>
    </dgm:pt>
    <dgm:pt modelId="{A9E3470B-E84E-1F46-9B80-DEE1EAC45813}" type="pres">
      <dgm:prSet presAssocID="{68A95038-703F-7F4F-B47F-3ACD4F6FAB12}" presName="dummy2a" presStyleCnt="0"/>
      <dgm:spPr/>
    </dgm:pt>
    <dgm:pt modelId="{CAC0C995-395B-A741-B034-DD99681FCCEC}" type="pres">
      <dgm:prSet presAssocID="{68A95038-703F-7F4F-B47F-3ACD4F6FAB12}" presName="dummy2b" presStyleCnt="0"/>
      <dgm:spPr/>
    </dgm:pt>
    <dgm:pt modelId="{EFD7475D-4FCE-A643-B922-9FE98E735277}" type="pres">
      <dgm:prSet presAssocID="{68A95038-703F-7F4F-B47F-3ACD4F6FAB1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176C4-79D3-1242-9D59-DF41D554B98F}" type="pres">
      <dgm:prSet presAssocID="{68A95038-703F-7F4F-B47F-3ACD4F6FAB12}" presName="wedge3" presStyleLbl="node1" presStyleIdx="2" presStyleCnt="4"/>
      <dgm:spPr/>
      <dgm:t>
        <a:bodyPr/>
        <a:lstStyle/>
        <a:p>
          <a:endParaRPr lang="en-US"/>
        </a:p>
      </dgm:t>
    </dgm:pt>
    <dgm:pt modelId="{BD9D5082-E19C-FB41-B76B-39B2A9ED2BEF}" type="pres">
      <dgm:prSet presAssocID="{68A95038-703F-7F4F-B47F-3ACD4F6FAB12}" presName="dummy3a" presStyleCnt="0"/>
      <dgm:spPr/>
    </dgm:pt>
    <dgm:pt modelId="{A41746C6-1207-9E46-BBA0-94F55596234E}" type="pres">
      <dgm:prSet presAssocID="{68A95038-703F-7F4F-B47F-3ACD4F6FAB12}" presName="dummy3b" presStyleCnt="0"/>
      <dgm:spPr/>
    </dgm:pt>
    <dgm:pt modelId="{CACCB21B-3B01-F24E-9750-734E63F5D8C1}" type="pres">
      <dgm:prSet presAssocID="{68A95038-703F-7F4F-B47F-3ACD4F6FAB1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A72A2-E289-E14F-8955-2FD6745681A3}" type="pres">
      <dgm:prSet presAssocID="{68A95038-703F-7F4F-B47F-3ACD4F6FAB12}" presName="wedge4" presStyleLbl="node1" presStyleIdx="3" presStyleCnt="4"/>
      <dgm:spPr/>
      <dgm:t>
        <a:bodyPr/>
        <a:lstStyle/>
        <a:p>
          <a:endParaRPr lang="en-US"/>
        </a:p>
      </dgm:t>
    </dgm:pt>
    <dgm:pt modelId="{D23F9F06-AC59-B64F-BABC-146EDBE46ADB}" type="pres">
      <dgm:prSet presAssocID="{68A95038-703F-7F4F-B47F-3ACD4F6FAB12}" presName="dummy4a" presStyleCnt="0"/>
      <dgm:spPr/>
    </dgm:pt>
    <dgm:pt modelId="{AEB4CC28-3837-8B40-B932-E651AC4893EF}" type="pres">
      <dgm:prSet presAssocID="{68A95038-703F-7F4F-B47F-3ACD4F6FAB12}" presName="dummy4b" presStyleCnt="0"/>
      <dgm:spPr/>
    </dgm:pt>
    <dgm:pt modelId="{045B452C-3503-0540-918A-A71171B03AA0}" type="pres">
      <dgm:prSet presAssocID="{68A95038-703F-7F4F-B47F-3ACD4F6FAB1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B41A5-22C9-8243-917D-943331A1D0E2}" type="pres">
      <dgm:prSet presAssocID="{B37098CF-1E87-8A45-B097-1A98A6BFE9AB}" presName="arrowWedge1" presStyleLbl="fgSibTrans2D1" presStyleIdx="0" presStyleCnt="4"/>
      <dgm:spPr/>
    </dgm:pt>
    <dgm:pt modelId="{61A23E7A-B184-0340-86F8-D7B03AB00C12}" type="pres">
      <dgm:prSet presAssocID="{6EA3512F-BF24-284E-8316-8A1494DCE82B}" presName="arrowWedge2" presStyleLbl="fgSibTrans2D1" presStyleIdx="1" presStyleCnt="4"/>
      <dgm:spPr/>
    </dgm:pt>
    <dgm:pt modelId="{0F99028C-DFAD-1A4A-8EA5-5A71C2BB0A97}" type="pres">
      <dgm:prSet presAssocID="{CDFB88E7-C59B-D346-906C-BE98C19B35F1}" presName="arrowWedge3" presStyleLbl="fgSibTrans2D1" presStyleIdx="2" presStyleCnt="4"/>
      <dgm:spPr/>
    </dgm:pt>
    <dgm:pt modelId="{C5D52E63-0CA3-A843-B4BB-C0D3A8910002}" type="pres">
      <dgm:prSet presAssocID="{F53B746D-3C7E-9D4B-A9BE-84E82392F802}" presName="arrowWedge4" presStyleLbl="fgSibTrans2D1" presStyleIdx="3" presStyleCnt="4"/>
      <dgm:spPr>
        <a:ln>
          <a:solidFill>
            <a:schemeClr val="accent1"/>
          </a:solidFill>
        </a:ln>
      </dgm:spPr>
    </dgm:pt>
  </dgm:ptLst>
  <dgm:cxnLst>
    <dgm:cxn modelId="{D7463E95-1C9E-1047-B68C-7CE01E3966B8}" type="presOf" srcId="{B4686792-802E-244E-8849-0922375F83FF}" destId="{189176C4-79D3-1242-9D59-DF41D554B98F}" srcOrd="0" destOrd="0" presId="urn:microsoft.com/office/officeart/2005/8/layout/cycle8"/>
    <dgm:cxn modelId="{A06A9021-8AD5-0A42-86F3-E81743200D83}" type="presOf" srcId="{B78D0C8F-F3D3-6144-B05E-3169661DE4EF}" destId="{FE146629-7F8B-D047-8E20-B87D3BE5B3E1}" srcOrd="0" destOrd="0" presId="urn:microsoft.com/office/officeart/2005/8/layout/cycle8"/>
    <dgm:cxn modelId="{98F2DDE7-ADC2-674A-80D3-50599FBD0A1A}" srcId="{68A95038-703F-7F4F-B47F-3ACD4F6FAB12}" destId="{B78D0C8F-F3D3-6144-B05E-3169661DE4EF}" srcOrd="0" destOrd="0" parTransId="{66CBC96B-C850-5244-9AB0-30149EEDF0D9}" sibTransId="{B37098CF-1E87-8A45-B097-1A98A6BFE9AB}"/>
    <dgm:cxn modelId="{A2E48A76-6417-5647-A6B8-2370773736CF}" type="presOf" srcId="{83BCE68A-1F30-DF42-9ED7-57028353D80B}" destId="{045B452C-3503-0540-918A-A71171B03AA0}" srcOrd="1" destOrd="0" presId="urn:microsoft.com/office/officeart/2005/8/layout/cycle8"/>
    <dgm:cxn modelId="{221B1259-3848-2040-A689-0E3FD0477977}" type="presOf" srcId="{DB43B4BA-B655-084F-921A-67C317F6F8AA}" destId="{213B7A7B-B683-D540-8F0E-15C6EFCB09C5}" srcOrd="0" destOrd="0" presId="urn:microsoft.com/office/officeart/2005/8/layout/cycle8"/>
    <dgm:cxn modelId="{03CA2350-0DA8-EE4E-8133-7D39386A66E4}" srcId="{68A95038-703F-7F4F-B47F-3ACD4F6FAB12}" destId="{DB43B4BA-B655-084F-921A-67C317F6F8AA}" srcOrd="1" destOrd="0" parTransId="{34601FCB-20BB-8C4C-90F2-63DA5AAB2BF7}" sibTransId="{6EA3512F-BF24-284E-8316-8A1494DCE82B}"/>
    <dgm:cxn modelId="{ADD6A5C1-B115-284D-A8D4-F4424029BFD3}" type="presOf" srcId="{B78D0C8F-F3D3-6144-B05E-3169661DE4EF}" destId="{A75651AC-2D5E-B54C-BCF7-6415E335D3E4}" srcOrd="1" destOrd="0" presId="urn:microsoft.com/office/officeart/2005/8/layout/cycle8"/>
    <dgm:cxn modelId="{8AD59918-B2A4-DA48-8E5E-5F1A30A20B26}" type="presOf" srcId="{68A95038-703F-7F4F-B47F-3ACD4F6FAB12}" destId="{4989D94A-CBE1-1C45-886E-76DF06A9AEAC}" srcOrd="0" destOrd="0" presId="urn:microsoft.com/office/officeart/2005/8/layout/cycle8"/>
    <dgm:cxn modelId="{C6853517-7540-4842-BDB5-0E8EE622534E}" type="presOf" srcId="{83BCE68A-1F30-DF42-9ED7-57028353D80B}" destId="{4DBA72A2-E289-E14F-8955-2FD6745681A3}" srcOrd="0" destOrd="0" presId="urn:microsoft.com/office/officeart/2005/8/layout/cycle8"/>
    <dgm:cxn modelId="{653C613E-98AF-C84D-A46A-E057A51644BF}" type="presOf" srcId="{B4686792-802E-244E-8849-0922375F83FF}" destId="{CACCB21B-3B01-F24E-9750-734E63F5D8C1}" srcOrd="1" destOrd="0" presId="urn:microsoft.com/office/officeart/2005/8/layout/cycle8"/>
    <dgm:cxn modelId="{D325EC6D-27CC-8447-9142-C088D567938D}" srcId="{68A95038-703F-7F4F-B47F-3ACD4F6FAB12}" destId="{83BCE68A-1F30-DF42-9ED7-57028353D80B}" srcOrd="3" destOrd="0" parTransId="{79B2DA17-BD3C-3548-9C22-915604EDC0D8}" sibTransId="{F53B746D-3C7E-9D4B-A9BE-84E82392F802}"/>
    <dgm:cxn modelId="{39BE45A8-7DE3-854D-8A68-A438952E6A40}" srcId="{68A95038-703F-7F4F-B47F-3ACD4F6FAB12}" destId="{B4686792-802E-244E-8849-0922375F83FF}" srcOrd="2" destOrd="0" parTransId="{D1D70F79-5803-064C-9AB7-B5136BC826C8}" sibTransId="{CDFB88E7-C59B-D346-906C-BE98C19B35F1}"/>
    <dgm:cxn modelId="{33FA30BE-2C62-0F4A-83D9-14F879AB3FED}" type="presOf" srcId="{DB43B4BA-B655-084F-921A-67C317F6F8AA}" destId="{EFD7475D-4FCE-A643-B922-9FE98E735277}" srcOrd="1" destOrd="0" presId="urn:microsoft.com/office/officeart/2005/8/layout/cycle8"/>
    <dgm:cxn modelId="{078CF523-7D4A-3B41-B146-E229C5CFAD8C}" type="presParOf" srcId="{4989D94A-CBE1-1C45-886E-76DF06A9AEAC}" destId="{FE146629-7F8B-D047-8E20-B87D3BE5B3E1}" srcOrd="0" destOrd="0" presId="urn:microsoft.com/office/officeart/2005/8/layout/cycle8"/>
    <dgm:cxn modelId="{69997716-0343-FF4B-AAF3-330A722EB2AC}" type="presParOf" srcId="{4989D94A-CBE1-1C45-886E-76DF06A9AEAC}" destId="{53480A73-66B0-614B-AADA-6B2A9CDC8C67}" srcOrd="1" destOrd="0" presId="urn:microsoft.com/office/officeart/2005/8/layout/cycle8"/>
    <dgm:cxn modelId="{9CE7D998-FB6D-D944-8D0F-66054DFFD270}" type="presParOf" srcId="{4989D94A-CBE1-1C45-886E-76DF06A9AEAC}" destId="{30DAF215-4174-EE40-A365-28CF789F6784}" srcOrd="2" destOrd="0" presId="urn:microsoft.com/office/officeart/2005/8/layout/cycle8"/>
    <dgm:cxn modelId="{47D05129-3C1D-444A-80B4-8837BF915E5B}" type="presParOf" srcId="{4989D94A-CBE1-1C45-886E-76DF06A9AEAC}" destId="{A75651AC-2D5E-B54C-BCF7-6415E335D3E4}" srcOrd="3" destOrd="0" presId="urn:microsoft.com/office/officeart/2005/8/layout/cycle8"/>
    <dgm:cxn modelId="{90EFC1D5-6B61-0746-A82F-D80953577488}" type="presParOf" srcId="{4989D94A-CBE1-1C45-886E-76DF06A9AEAC}" destId="{213B7A7B-B683-D540-8F0E-15C6EFCB09C5}" srcOrd="4" destOrd="0" presId="urn:microsoft.com/office/officeart/2005/8/layout/cycle8"/>
    <dgm:cxn modelId="{A9B58696-5CA8-204D-A379-10127B2EE7D2}" type="presParOf" srcId="{4989D94A-CBE1-1C45-886E-76DF06A9AEAC}" destId="{A9E3470B-E84E-1F46-9B80-DEE1EAC45813}" srcOrd="5" destOrd="0" presId="urn:microsoft.com/office/officeart/2005/8/layout/cycle8"/>
    <dgm:cxn modelId="{0749791F-0632-404D-9528-D914AD4731C0}" type="presParOf" srcId="{4989D94A-CBE1-1C45-886E-76DF06A9AEAC}" destId="{CAC0C995-395B-A741-B034-DD99681FCCEC}" srcOrd="6" destOrd="0" presId="urn:microsoft.com/office/officeart/2005/8/layout/cycle8"/>
    <dgm:cxn modelId="{1FFC6221-8899-5D40-BEBA-5B44C12C6927}" type="presParOf" srcId="{4989D94A-CBE1-1C45-886E-76DF06A9AEAC}" destId="{EFD7475D-4FCE-A643-B922-9FE98E735277}" srcOrd="7" destOrd="0" presId="urn:microsoft.com/office/officeart/2005/8/layout/cycle8"/>
    <dgm:cxn modelId="{38C07B45-16A2-3F4D-B00C-286277028FAD}" type="presParOf" srcId="{4989D94A-CBE1-1C45-886E-76DF06A9AEAC}" destId="{189176C4-79D3-1242-9D59-DF41D554B98F}" srcOrd="8" destOrd="0" presId="urn:microsoft.com/office/officeart/2005/8/layout/cycle8"/>
    <dgm:cxn modelId="{11037D0F-18A4-504F-A62C-A2335369A4A7}" type="presParOf" srcId="{4989D94A-CBE1-1C45-886E-76DF06A9AEAC}" destId="{BD9D5082-E19C-FB41-B76B-39B2A9ED2BEF}" srcOrd="9" destOrd="0" presId="urn:microsoft.com/office/officeart/2005/8/layout/cycle8"/>
    <dgm:cxn modelId="{676B1B00-D3C3-A745-B2C5-AAC5D153CE28}" type="presParOf" srcId="{4989D94A-CBE1-1C45-886E-76DF06A9AEAC}" destId="{A41746C6-1207-9E46-BBA0-94F55596234E}" srcOrd="10" destOrd="0" presId="urn:microsoft.com/office/officeart/2005/8/layout/cycle8"/>
    <dgm:cxn modelId="{26320357-F852-B847-9FFC-D8E29CB9D47C}" type="presParOf" srcId="{4989D94A-CBE1-1C45-886E-76DF06A9AEAC}" destId="{CACCB21B-3B01-F24E-9750-734E63F5D8C1}" srcOrd="11" destOrd="0" presId="urn:microsoft.com/office/officeart/2005/8/layout/cycle8"/>
    <dgm:cxn modelId="{FF3C8C16-9106-4F49-88E6-1ED2F0962972}" type="presParOf" srcId="{4989D94A-CBE1-1C45-886E-76DF06A9AEAC}" destId="{4DBA72A2-E289-E14F-8955-2FD6745681A3}" srcOrd="12" destOrd="0" presId="urn:microsoft.com/office/officeart/2005/8/layout/cycle8"/>
    <dgm:cxn modelId="{215F00A1-6181-8047-9894-6650C1149B44}" type="presParOf" srcId="{4989D94A-CBE1-1C45-886E-76DF06A9AEAC}" destId="{D23F9F06-AC59-B64F-BABC-146EDBE46ADB}" srcOrd="13" destOrd="0" presId="urn:microsoft.com/office/officeart/2005/8/layout/cycle8"/>
    <dgm:cxn modelId="{48C5B095-3540-D14E-92D1-41E43019125F}" type="presParOf" srcId="{4989D94A-CBE1-1C45-886E-76DF06A9AEAC}" destId="{AEB4CC28-3837-8B40-B932-E651AC4893EF}" srcOrd="14" destOrd="0" presId="urn:microsoft.com/office/officeart/2005/8/layout/cycle8"/>
    <dgm:cxn modelId="{D61F6175-647D-EB4F-947B-8C5CD61385BC}" type="presParOf" srcId="{4989D94A-CBE1-1C45-886E-76DF06A9AEAC}" destId="{045B452C-3503-0540-918A-A71171B03AA0}" srcOrd="15" destOrd="0" presId="urn:microsoft.com/office/officeart/2005/8/layout/cycle8"/>
    <dgm:cxn modelId="{8A4CBE1C-89FC-D74C-8925-52F0BD4C6769}" type="presParOf" srcId="{4989D94A-CBE1-1C45-886E-76DF06A9AEAC}" destId="{630B41A5-22C9-8243-917D-943331A1D0E2}" srcOrd="16" destOrd="0" presId="urn:microsoft.com/office/officeart/2005/8/layout/cycle8"/>
    <dgm:cxn modelId="{024199E5-4ACF-3646-BD6A-250FFF5CC9F8}" type="presParOf" srcId="{4989D94A-CBE1-1C45-886E-76DF06A9AEAC}" destId="{61A23E7A-B184-0340-86F8-D7B03AB00C12}" srcOrd="17" destOrd="0" presId="urn:microsoft.com/office/officeart/2005/8/layout/cycle8"/>
    <dgm:cxn modelId="{61AD7B73-CE8E-314B-B1C5-980203C943FE}" type="presParOf" srcId="{4989D94A-CBE1-1C45-886E-76DF06A9AEAC}" destId="{0F99028C-DFAD-1A4A-8EA5-5A71C2BB0A97}" srcOrd="18" destOrd="0" presId="urn:microsoft.com/office/officeart/2005/8/layout/cycle8"/>
    <dgm:cxn modelId="{A5A1A984-DAFF-F74C-AC12-F97FA61ECAA6}" type="presParOf" srcId="{4989D94A-CBE1-1C45-886E-76DF06A9AEAC}" destId="{C5D52E63-0CA3-A843-B4BB-C0D3A8910002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5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12BA5D64-F639-5141-8E69-0547BD3C127F}" type="presOf" srcId="{10338054-8DD2-8445-831D-630FE4A4F7B3}" destId="{B6CED346-62F5-1A42-A07E-6EA18562E096}" srcOrd="0" destOrd="0" presId="urn:microsoft.com/office/officeart/2005/8/layout/vList5"/>
    <dgm:cxn modelId="{CFF98CFF-D9FB-3B43-BBD8-A8498895E770}" type="presOf" srcId="{FFB6B855-EF91-3041-B94B-FB504329BDB0}" destId="{DEED720A-817E-6549-BB83-6EA50AAF94F1}" srcOrd="0" destOrd="0" presId="urn:microsoft.com/office/officeart/2005/8/layout/vList5"/>
    <dgm:cxn modelId="{5C74887F-BD40-7241-87BD-A435D9F56138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5D466D12-374A-A941-AD72-F996FDA14729}" type="presParOf" srcId="{B6CED346-62F5-1A42-A07E-6EA18562E096}" destId="{4B858A9F-30CA-D040-827F-2AF5440620E8}" srcOrd="0" destOrd="0" presId="urn:microsoft.com/office/officeart/2005/8/layout/vList5"/>
    <dgm:cxn modelId="{F29FE4DC-EC27-694B-8576-9BB6A529C8F5}" type="presParOf" srcId="{4B858A9F-30CA-D040-827F-2AF5440620E8}" destId="{9EDE9C41-48DF-4D42-A335-2F2816C035CA}" srcOrd="0" destOrd="0" presId="urn:microsoft.com/office/officeart/2005/8/layout/vList5"/>
    <dgm:cxn modelId="{7FCB6316-2BDD-4147-B07F-5BEC6F3172A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6</a:t>
          </a:r>
        </a:p>
        <a:p>
          <a:r>
            <a:rPr lang="en-US" sz="2800" dirty="0" smtClean="0">
              <a:solidFill>
                <a:schemeClr val="tx1"/>
              </a:solidFill>
            </a:rPr>
            <a:t>Week 7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Code skeleton, GUI 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79F3A3F-4A64-B84F-8A5C-A363600CF6F4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335F9D74-CBED-8540-BD9B-EB16AD857D60}" type="presOf" srcId="{FFB6B855-EF91-3041-B94B-FB504329BDB0}" destId="{DEED720A-817E-6549-BB83-6EA50AAF94F1}" srcOrd="0" destOrd="0" presId="urn:microsoft.com/office/officeart/2005/8/layout/vList5"/>
    <dgm:cxn modelId="{C7FD22B4-FEB9-814C-86FC-6FE58A66F575}" type="presOf" srcId="{10338054-8DD2-8445-831D-630FE4A4F7B3}" destId="{B6CED346-62F5-1A42-A07E-6EA18562E096}" srcOrd="0" destOrd="0" presId="urn:microsoft.com/office/officeart/2005/8/layout/vList5"/>
    <dgm:cxn modelId="{2E6AC1F0-0552-6B48-A1C9-B723811F591F}" type="presParOf" srcId="{B6CED346-62F5-1A42-A07E-6EA18562E096}" destId="{4B858A9F-30CA-D040-827F-2AF5440620E8}" srcOrd="0" destOrd="0" presId="urn:microsoft.com/office/officeart/2005/8/layout/vList5"/>
    <dgm:cxn modelId="{9763007D-8E58-304E-897D-26EF87957A33}" type="presParOf" srcId="{4B858A9F-30CA-D040-827F-2AF5440620E8}" destId="{9EDE9C41-48DF-4D42-A335-2F2816C035CA}" srcOrd="0" destOrd="0" presId="urn:microsoft.com/office/officeart/2005/8/layout/vList5"/>
    <dgm:cxn modelId="{4AF19D44-48F7-8645-B587-24C10E9380C6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8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Major improvement for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Add some more new features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A40D9A-22B5-C94D-BA85-56731A54E31F}" type="presOf" srcId="{F2F98BA0-289F-2348-BCBC-00CB606C1335}" destId="{9EDE9C41-48DF-4D42-A335-2F2816C035CA}" srcOrd="0" destOrd="0" presId="urn:microsoft.com/office/officeart/2005/8/layout/vList5"/>
    <dgm:cxn modelId="{CC0C459A-475B-2745-ABA3-738AC0BF0180}" type="presOf" srcId="{10338054-8DD2-8445-831D-630FE4A4F7B3}" destId="{B6CED346-62F5-1A42-A07E-6EA18562E096}" srcOrd="0" destOrd="0" presId="urn:microsoft.com/office/officeart/2005/8/layout/vList5"/>
    <dgm:cxn modelId="{9CAE98D3-30A6-CB48-8539-620DE279331F}" type="presOf" srcId="{75ADDD1B-96DB-4E43-B2B6-8AE2B52DFCA4}" destId="{DEED720A-817E-6549-BB83-6EA50AAF94F1}" srcOrd="0" destOrd="1" presId="urn:microsoft.com/office/officeart/2005/8/layout/vList5"/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8C92FE93-9557-444C-B144-89C534110D5F}" type="presOf" srcId="{FFB6B855-EF91-3041-B94B-FB504329BDB0}" destId="{DEED720A-817E-6549-BB83-6EA50AAF94F1}" srcOrd="0" destOrd="0" presId="urn:microsoft.com/office/officeart/2005/8/layout/vList5"/>
    <dgm:cxn modelId="{A80BF862-BEB8-494C-8C47-80C4A013BDAC}" type="presParOf" srcId="{B6CED346-62F5-1A42-A07E-6EA18562E096}" destId="{4B858A9F-30CA-D040-827F-2AF5440620E8}" srcOrd="0" destOrd="0" presId="urn:microsoft.com/office/officeart/2005/8/layout/vList5"/>
    <dgm:cxn modelId="{A2FAED1F-C33E-3141-A233-203806A1AC88}" type="presParOf" srcId="{4B858A9F-30CA-D040-827F-2AF5440620E8}" destId="{9EDE9C41-48DF-4D42-A335-2F2816C035CA}" srcOrd="0" destOrd="0" presId="urn:microsoft.com/office/officeart/2005/8/layout/vList5"/>
    <dgm:cxn modelId="{210303B5-6005-2F4B-999B-FC12EFB0E4AC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9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Update project manual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75ADDD1B-96DB-4E43-B2B6-8AE2B52DFCA4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Improve code stability</a:t>
          </a:r>
          <a:endParaRPr lang="en-US" sz="2000" dirty="0"/>
        </a:p>
      </dgm:t>
    </dgm:pt>
    <dgm:pt modelId="{0D7F70BC-E1BF-FB45-A1F0-53D72C2D9AD3}" type="parTrans" cxnId="{B243B2DC-4C93-E64B-9F52-633528534C03}">
      <dgm:prSet/>
      <dgm:spPr/>
      <dgm:t>
        <a:bodyPr/>
        <a:lstStyle/>
        <a:p>
          <a:endParaRPr lang="en-US"/>
        </a:p>
      </dgm:t>
    </dgm:pt>
    <dgm:pt modelId="{FD9E4EB2-C8C3-AD4D-958E-AAD0F33D9A71}" type="sibTrans" cxnId="{B243B2DC-4C93-E64B-9F52-633528534C03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5A980419-7217-1348-8318-884FC8A4086A}" type="presOf" srcId="{10338054-8DD2-8445-831D-630FE4A4F7B3}" destId="{B6CED346-62F5-1A42-A07E-6EA18562E096}" srcOrd="0" destOrd="0" presId="urn:microsoft.com/office/officeart/2005/8/layout/vList5"/>
    <dgm:cxn modelId="{4B7F4EEB-61E5-0040-A972-A52EF68F8233}" type="presOf" srcId="{75ADDD1B-96DB-4E43-B2B6-8AE2B52DFCA4}" destId="{DEED720A-817E-6549-BB83-6EA50AAF94F1}" srcOrd="0" destOrd="1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DF647D6E-65D5-E24F-91A2-B7EFA4131919}" type="presOf" srcId="{F2F98BA0-289F-2348-BCBC-00CB606C1335}" destId="{9EDE9C41-48DF-4D42-A335-2F2816C035CA}" srcOrd="0" destOrd="0" presId="urn:microsoft.com/office/officeart/2005/8/layout/vList5"/>
    <dgm:cxn modelId="{B243B2DC-4C93-E64B-9F52-633528534C03}" srcId="{F2F98BA0-289F-2348-BCBC-00CB606C1335}" destId="{75ADDD1B-96DB-4E43-B2B6-8AE2B52DFCA4}" srcOrd="1" destOrd="0" parTransId="{0D7F70BC-E1BF-FB45-A1F0-53D72C2D9AD3}" sibTransId="{FD9E4EB2-C8C3-AD4D-958E-AAD0F33D9A71}"/>
    <dgm:cxn modelId="{4AF51492-6C88-E44D-A88A-57E83F0F375F}" type="presOf" srcId="{FFB6B855-EF91-3041-B94B-FB504329BDB0}" destId="{DEED720A-817E-6549-BB83-6EA50AAF94F1}" srcOrd="0" destOrd="0" presId="urn:microsoft.com/office/officeart/2005/8/layout/vList5"/>
    <dgm:cxn modelId="{6C3CA7D2-7F31-654A-BD08-32CB662D9E42}" type="presParOf" srcId="{B6CED346-62F5-1A42-A07E-6EA18562E096}" destId="{4B858A9F-30CA-D040-827F-2AF5440620E8}" srcOrd="0" destOrd="0" presId="urn:microsoft.com/office/officeart/2005/8/layout/vList5"/>
    <dgm:cxn modelId="{E841A3AD-292E-0A4A-81DF-E47F58872319}" type="presParOf" srcId="{4B858A9F-30CA-D040-827F-2AF5440620E8}" destId="{9EDE9C41-48DF-4D42-A335-2F2816C035CA}" srcOrd="0" destOrd="0" presId="urn:microsoft.com/office/officeart/2005/8/layout/vList5"/>
    <dgm:cxn modelId="{FC087280-32A9-5843-A823-91C1F5A6FEFD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10</a:t>
          </a:r>
        </a:p>
        <a:p>
          <a:r>
            <a:rPr lang="en-US" sz="2800" dirty="0" smtClean="0">
              <a:solidFill>
                <a:schemeClr val="tx1"/>
              </a:solidFill>
            </a:rPr>
            <a:t>Week 11</a:t>
          </a:r>
          <a:endParaRPr lang="en-US" sz="2800" dirty="0">
            <a:solidFill>
              <a:schemeClr val="tx1"/>
            </a:solidFill>
          </a:endParaRP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Do systematic Testing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99E0BCC3-02F8-D54A-BCD9-7976926DF0F2}" type="presOf" srcId="{FFB6B855-EF91-3041-B94B-FB504329BDB0}" destId="{DEED720A-817E-6549-BB83-6EA50AAF94F1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961A2161-D4BE-504F-AF27-600069DF0782}" type="presOf" srcId="{10338054-8DD2-8445-831D-630FE4A4F7B3}" destId="{B6CED346-62F5-1A42-A07E-6EA18562E096}" srcOrd="0" destOrd="0" presId="urn:microsoft.com/office/officeart/2005/8/layout/vList5"/>
    <dgm:cxn modelId="{477C0149-1148-9549-AA1F-46FA47A1DFD1}" type="presOf" srcId="{F2F98BA0-289F-2348-BCBC-00CB606C1335}" destId="{9EDE9C41-48DF-4D42-A335-2F2816C035CA}" srcOrd="0" destOrd="0" presId="urn:microsoft.com/office/officeart/2005/8/layout/vList5"/>
    <dgm:cxn modelId="{2065FED7-F584-D348-8547-EB4B593C7ABB}" type="presParOf" srcId="{B6CED346-62F5-1A42-A07E-6EA18562E096}" destId="{4B858A9F-30CA-D040-827F-2AF5440620E8}" srcOrd="0" destOrd="0" presId="urn:microsoft.com/office/officeart/2005/8/layout/vList5"/>
    <dgm:cxn modelId="{B505833E-4365-994C-B486-F8353E8AB9A7}" type="presParOf" srcId="{4B858A9F-30CA-D040-827F-2AF5440620E8}" destId="{9EDE9C41-48DF-4D42-A335-2F2816C035CA}" srcOrd="0" destOrd="0" presId="urn:microsoft.com/office/officeart/2005/8/layout/vList5"/>
    <dgm:cxn modelId="{4FE958BD-6A3D-8B43-87CE-AC9D9BC84BCB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12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Beta version of the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A68DA935-846D-8848-B638-4F0246AA45CE}" type="presOf" srcId="{F2F98BA0-289F-2348-BCBC-00CB606C1335}" destId="{9EDE9C41-48DF-4D42-A335-2F2816C035CA}" srcOrd="0" destOrd="0" presId="urn:microsoft.com/office/officeart/2005/8/layout/vList5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6B7E93B8-D8CC-AC42-80C9-13D9F2E809FB}" type="presOf" srcId="{10338054-8DD2-8445-831D-630FE4A4F7B3}" destId="{B6CED346-62F5-1A42-A07E-6EA18562E096}" srcOrd="0" destOrd="0" presId="urn:microsoft.com/office/officeart/2005/8/layout/vList5"/>
    <dgm:cxn modelId="{08524A7C-A4DC-7442-8420-2B62F728C4D9}" type="presOf" srcId="{FFB6B855-EF91-3041-B94B-FB504329BDB0}" destId="{DEED720A-817E-6549-BB83-6EA50AAF94F1}" srcOrd="0" destOrd="0" presId="urn:microsoft.com/office/officeart/2005/8/layout/vList5"/>
    <dgm:cxn modelId="{D5BDEB32-601F-9F4A-8F9F-9DEE75033B67}" type="presParOf" srcId="{B6CED346-62F5-1A42-A07E-6EA18562E096}" destId="{4B858A9F-30CA-D040-827F-2AF5440620E8}" srcOrd="0" destOrd="0" presId="urn:microsoft.com/office/officeart/2005/8/layout/vList5"/>
    <dgm:cxn modelId="{2891C844-AFAF-6B47-8C5A-E8F7D46E19A8}" type="presParOf" srcId="{4B858A9F-30CA-D040-827F-2AF5440620E8}" destId="{9EDE9C41-48DF-4D42-A335-2F2816C035CA}" srcOrd="0" destOrd="0" presId="urn:microsoft.com/office/officeart/2005/8/layout/vList5"/>
    <dgm:cxn modelId="{E4EC6E52-1CFF-9A40-8C9D-93C29C8AE3C3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0338054-8DD2-8445-831D-630FE4A4F7B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F98BA0-289F-2348-BCBC-00CB606C1335}">
      <dgm:prSet phldrT="[Text]" custT="1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</a:rPr>
            <a:t>Week 13</a:t>
          </a:r>
        </a:p>
      </dgm:t>
    </dgm:pt>
    <dgm:pt modelId="{947F8709-B485-C84E-9931-F8785C3AFC6E}" type="parTrans" cxnId="{76FD17D1-3F11-7542-9C5D-B949629F92EF}">
      <dgm:prSet/>
      <dgm:spPr/>
      <dgm:t>
        <a:bodyPr/>
        <a:lstStyle/>
        <a:p>
          <a:endParaRPr lang="en-US"/>
        </a:p>
      </dgm:t>
    </dgm:pt>
    <dgm:pt modelId="{1D64DA83-A2A3-F842-9E2A-79EAE0E670EF}" type="sibTrans" cxnId="{76FD17D1-3F11-7542-9C5D-B949629F92EF}">
      <dgm:prSet/>
      <dgm:spPr/>
      <dgm:t>
        <a:bodyPr/>
        <a:lstStyle/>
        <a:p>
          <a:endParaRPr lang="en-US"/>
        </a:p>
      </dgm:t>
    </dgm:pt>
    <dgm:pt modelId="{FFB6B855-EF91-3041-B94B-FB504329BDB0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/>
            <a:t>Release final product</a:t>
          </a:r>
          <a:endParaRPr lang="en-US" sz="2000" dirty="0"/>
        </a:p>
      </dgm:t>
    </dgm:pt>
    <dgm:pt modelId="{2C49C7A6-4925-834B-80BF-A6D72924BB6B}" type="parTrans" cxnId="{D87CEC88-F7A8-994E-9077-D7396A5059A4}">
      <dgm:prSet/>
      <dgm:spPr/>
      <dgm:t>
        <a:bodyPr/>
        <a:lstStyle/>
        <a:p>
          <a:endParaRPr lang="en-US"/>
        </a:p>
      </dgm:t>
    </dgm:pt>
    <dgm:pt modelId="{D0D0079F-4373-5746-9758-02690C3530B1}" type="sibTrans" cxnId="{D87CEC88-F7A8-994E-9077-D7396A5059A4}">
      <dgm:prSet/>
      <dgm:spPr/>
      <dgm:t>
        <a:bodyPr/>
        <a:lstStyle/>
        <a:p>
          <a:endParaRPr lang="en-US"/>
        </a:p>
      </dgm:t>
    </dgm:pt>
    <dgm:pt modelId="{B6CED346-62F5-1A42-A07E-6EA18562E096}" type="pres">
      <dgm:prSet presAssocID="{10338054-8DD2-8445-831D-630FE4A4F7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858A9F-30CA-D040-827F-2AF5440620E8}" type="pres">
      <dgm:prSet presAssocID="{F2F98BA0-289F-2348-BCBC-00CB606C1335}" presName="linNode" presStyleCnt="0"/>
      <dgm:spPr/>
    </dgm:pt>
    <dgm:pt modelId="{9EDE9C41-48DF-4D42-A335-2F2816C035CA}" type="pres">
      <dgm:prSet presAssocID="{F2F98BA0-289F-2348-BCBC-00CB606C1335}" presName="parentText" presStyleLbl="node1" presStyleIdx="0" presStyleCnt="1" custLinFactNeighborY="71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D720A-817E-6549-BB83-6EA50AAF94F1}" type="pres">
      <dgm:prSet presAssocID="{F2F98BA0-289F-2348-BCBC-00CB606C133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FD17D1-3F11-7542-9C5D-B949629F92EF}" srcId="{10338054-8DD2-8445-831D-630FE4A4F7B3}" destId="{F2F98BA0-289F-2348-BCBC-00CB606C1335}" srcOrd="0" destOrd="0" parTransId="{947F8709-B485-C84E-9931-F8785C3AFC6E}" sibTransId="{1D64DA83-A2A3-F842-9E2A-79EAE0E670EF}"/>
    <dgm:cxn modelId="{D87CEC88-F7A8-994E-9077-D7396A5059A4}" srcId="{F2F98BA0-289F-2348-BCBC-00CB606C1335}" destId="{FFB6B855-EF91-3041-B94B-FB504329BDB0}" srcOrd="0" destOrd="0" parTransId="{2C49C7A6-4925-834B-80BF-A6D72924BB6B}" sibTransId="{D0D0079F-4373-5746-9758-02690C3530B1}"/>
    <dgm:cxn modelId="{C545BA3B-B107-4843-85F8-88B02CBD50D3}" type="presOf" srcId="{10338054-8DD2-8445-831D-630FE4A4F7B3}" destId="{B6CED346-62F5-1A42-A07E-6EA18562E096}" srcOrd="0" destOrd="0" presId="urn:microsoft.com/office/officeart/2005/8/layout/vList5"/>
    <dgm:cxn modelId="{71833817-45F6-DF4B-BFC9-76668BAED892}" type="presOf" srcId="{F2F98BA0-289F-2348-BCBC-00CB606C1335}" destId="{9EDE9C41-48DF-4D42-A335-2F2816C035CA}" srcOrd="0" destOrd="0" presId="urn:microsoft.com/office/officeart/2005/8/layout/vList5"/>
    <dgm:cxn modelId="{45672A27-38CD-6F4B-9FF5-961F6FD6A2BD}" type="presOf" srcId="{FFB6B855-EF91-3041-B94B-FB504329BDB0}" destId="{DEED720A-817E-6549-BB83-6EA50AAF94F1}" srcOrd="0" destOrd="0" presId="urn:microsoft.com/office/officeart/2005/8/layout/vList5"/>
    <dgm:cxn modelId="{CDC679FA-CFE4-4641-83E8-D698C35540D0}" type="presParOf" srcId="{B6CED346-62F5-1A42-A07E-6EA18562E096}" destId="{4B858A9F-30CA-D040-827F-2AF5440620E8}" srcOrd="0" destOrd="0" presId="urn:microsoft.com/office/officeart/2005/8/layout/vList5"/>
    <dgm:cxn modelId="{E117AB00-50D7-B14E-8F84-D3FCEAFA0544}" type="presParOf" srcId="{4B858A9F-30CA-D040-827F-2AF5440620E8}" destId="{9EDE9C41-48DF-4D42-A335-2F2816C035CA}" srcOrd="0" destOrd="0" presId="urn:microsoft.com/office/officeart/2005/8/layout/vList5"/>
    <dgm:cxn modelId="{8CCFEFFF-3B30-B24C-9608-0F91867C3332}" type="presParOf" srcId="{4B858A9F-30CA-D040-827F-2AF5440620E8}" destId="{DEED720A-817E-6549-BB83-6EA50AAF94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F31F03-C9C8-7B46-89C0-4E25866172C0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4060A4-A0C8-E44F-AF0B-83960908511C}">
      <dgm:prSet phldrT="[Text]"/>
      <dgm:spPr/>
      <dgm:t>
        <a:bodyPr/>
        <a:lstStyle/>
        <a:p>
          <a:pPr algn="ctr"/>
          <a:r>
            <a:rPr lang="en-US" dirty="0" smtClean="0"/>
            <a:t>Team Members</a:t>
          </a:r>
          <a:endParaRPr lang="en-US" dirty="0"/>
        </a:p>
      </dgm:t>
    </dgm:pt>
    <dgm:pt modelId="{267E5E59-55C8-8948-AFE6-8968C965220C}" type="parTrans" cxnId="{9223B5BF-D549-9A41-B81E-92E68E8B382F}">
      <dgm:prSet/>
      <dgm:spPr/>
      <dgm:t>
        <a:bodyPr/>
        <a:lstStyle/>
        <a:p>
          <a:endParaRPr lang="en-US"/>
        </a:p>
      </dgm:t>
    </dgm:pt>
    <dgm:pt modelId="{CCDD55D7-BA73-5746-934D-5A3D0971D612}" type="sibTrans" cxnId="{9223B5BF-D549-9A41-B81E-92E68E8B382F}">
      <dgm:prSet/>
      <dgm:spPr/>
      <dgm:t>
        <a:bodyPr/>
        <a:lstStyle/>
        <a:p>
          <a:endParaRPr lang="en-US"/>
        </a:p>
      </dgm:t>
    </dgm:pt>
    <dgm:pt modelId="{6EDBA129-1B5E-6E4E-9E09-BDC98195E9AB}" type="pres">
      <dgm:prSet presAssocID="{F8F31F03-C9C8-7B46-89C0-4E25866172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62C492-B786-9A48-AA2E-3F7C24817BA9}" type="pres">
      <dgm:prSet presAssocID="{F74060A4-A0C8-E44F-AF0B-83960908511C}" presName="parentText" presStyleLbl="node1" presStyleIdx="0" presStyleCnt="1" custLinFactNeighborY="11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23B5BF-D549-9A41-B81E-92E68E8B382F}" srcId="{F8F31F03-C9C8-7B46-89C0-4E25866172C0}" destId="{F74060A4-A0C8-E44F-AF0B-83960908511C}" srcOrd="0" destOrd="0" parTransId="{267E5E59-55C8-8948-AFE6-8968C965220C}" sibTransId="{CCDD55D7-BA73-5746-934D-5A3D0971D612}"/>
    <dgm:cxn modelId="{EF9FF135-4F73-5D4F-B739-21FE04C85973}" type="presOf" srcId="{F74060A4-A0C8-E44F-AF0B-83960908511C}" destId="{3A62C492-B786-9A48-AA2E-3F7C24817BA9}" srcOrd="0" destOrd="0" presId="urn:microsoft.com/office/officeart/2005/8/layout/vList2"/>
    <dgm:cxn modelId="{23128AA0-5BAC-934F-882A-CB137FD691CA}" type="presOf" srcId="{F8F31F03-C9C8-7B46-89C0-4E25866172C0}" destId="{6EDBA129-1B5E-6E4E-9E09-BDC98195E9AB}" srcOrd="0" destOrd="0" presId="urn:microsoft.com/office/officeart/2005/8/layout/vList2"/>
    <dgm:cxn modelId="{67DB5BC3-A45D-7F44-9CD9-0158FE9BA184}" type="presParOf" srcId="{6EDBA129-1B5E-6E4E-9E09-BDC98195E9AB}" destId="{3A62C492-B786-9A48-AA2E-3F7C24817B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46629-7F8B-D047-8E20-B87D3BE5B3E1}">
      <dsp:nvSpPr>
        <dsp:cNvPr id="0" name=""/>
        <dsp:cNvSpPr/>
      </dsp:nvSpPr>
      <dsp:spPr>
        <a:xfrm>
          <a:off x="1380422" y="24981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rgbClr val="3366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Do</a:t>
          </a:r>
          <a:endParaRPr lang="en-US" sz="2600" kern="1200" dirty="0"/>
        </a:p>
      </dsp:txBody>
      <dsp:txXfrm>
        <a:off x="3192560" y="957360"/>
        <a:ext cx="1259840" cy="934720"/>
      </dsp:txXfrm>
    </dsp:sp>
    <dsp:sp modelId="{213B7A7B-B683-D540-8F0E-15C6EFCB09C5}">
      <dsp:nvSpPr>
        <dsp:cNvPr id="0" name=""/>
        <dsp:cNvSpPr/>
      </dsp:nvSpPr>
      <dsp:spPr>
        <a:xfrm>
          <a:off x="1380422" y="364422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Check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192560" y="2135920"/>
        <a:ext cx="1259840" cy="934720"/>
      </dsp:txXfrm>
    </dsp:sp>
    <dsp:sp modelId="{189176C4-79D3-1242-9D59-DF41D554B98F}">
      <dsp:nvSpPr>
        <dsp:cNvPr id="0" name=""/>
        <dsp:cNvSpPr/>
      </dsp:nvSpPr>
      <dsp:spPr>
        <a:xfrm>
          <a:off x="1265817" y="364422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Release</a:t>
          </a:r>
          <a:endParaRPr lang="en-US" sz="2600" kern="1200" dirty="0"/>
        </a:p>
      </dsp:txBody>
      <dsp:txXfrm>
        <a:off x="1607600" y="2135920"/>
        <a:ext cx="1259840" cy="934720"/>
      </dsp:txXfrm>
    </dsp:sp>
    <dsp:sp modelId="{4DBA72A2-E289-E14F-8955-2FD6745681A3}">
      <dsp:nvSpPr>
        <dsp:cNvPr id="0" name=""/>
        <dsp:cNvSpPr/>
      </dsp:nvSpPr>
      <dsp:spPr>
        <a:xfrm>
          <a:off x="1265817" y="249817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Plan</a:t>
          </a:r>
          <a:endParaRPr lang="en-US" sz="2600" kern="1200" dirty="0"/>
        </a:p>
      </dsp:txBody>
      <dsp:txXfrm>
        <a:off x="1607600" y="957360"/>
        <a:ext cx="1259840" cy="934720"/>
      </dsp:txXfrm>
    </dsp:sp>
    <dsp:sp modelId="{630B41A5-22C9-8243-917D-943331A1D0E2}">
      <dsp:nvSpPr>
        <dsp:cNvPr id="0" name=""/>
        <dsp:cNvSpPr/>
      </dsp:nvSpPr>
      <dsp:spPr>
        <a:xfrm>
          <a:off x="1169094" y="38489"/>
          <a:ext cx="3836416" cy="383641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A23E7A-B184-0340-86F8-D7B03AB00C12}">
      <dsp:nvSpPr>
        <dsp:cNvPr id="0" name=""/>
        <dsp:cNvSpPr/>
      </dsp:nvSpPr>
      <dsp:spPr>
        <a:xfrm>
          <a:off x="1169094" y="153094"/>
          <a:ext cx="3836416" cy="383641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99028C-DFAD-1A4A-8EA5-5A71C2BB0A97}">
      <dsp:nvSpPr>
        <dsp:cNvPr id="0" name=""/>
        <dsp:cNvSpPr/>
      </dsp:nvSpPr>
      <dsp:spPr>
        <a:xfrm>
          <a:off x="1054489" y="153094"/>
          <a:ext cx="3836416" cy="383641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D52E63-0CA3-A843-B4BB-C0D3A8910002}">
      <dsp:nvSpPr>
        <dsp:cNvPr id="0" name=""/>
        <dsp:cNvSpPr/>
      </dsp:nvSpPr>
      <dsp:spPr>
        <a:xfrm>
          <a:off x="1054489" y="38489"/>
          <a:ext cx="3836416" cy="383641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  <a:sp3d z="106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Project manual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5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52" y="46452"/>
        <a:ext cx="2101656" cy="8586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Code skeleton, GUI 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6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7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9209" y="-1292488"/>
          <a:ext cx="1052141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Major improvement for the product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Add some more new features</a:t>
          </a:r>
          <a:endParaRPr lang="en-US" sz="2000" kern="1200" dirty="0"/>
        </a:p>
      </dsp:txBody>
      <dsp:txXfrm rot="-5400000">
        <a:off x="2194560" y="183522"/>
        <a:ext cx="3850079" cy="949419"/>
      </dsp:txXfrm>
    </dsp:sp>
    <dsp:sp modelId="{9EDE9C41-48DF-4D42-A335-2F2816C035CA}">
      <dsp:nvSpPr>
        <dsp:cNvPr id="0" name=""/>
        <dsp:cNvSpPr/>
      </dsp:nvSpPr>
      <dsp:spPr>
        <a:xfrm>
          <a:off x="0" y="1285"/>
          <a:ext cx="2194560" cy="1315177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8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02" y="65487"/>
        <a:ext cx="2066156" cy="1186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618694" y="-1292488"/>
          <a:ext cx="1053170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Update project manual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Improve code stability</a:t>
          </a:r>
          <a:endParaRPr lang="en-US" sz="2000" kern="1200" dirty="0"/>
        </a:p>
      </dsp:txBody>
      <dsp:txXfrm rot="-5400000">
        <a:off x="2194559" y="183059"/>
        <a:ext cx="3850028" cy="950346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131646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9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64264" y="64264"/>
        <a:ext cx="2066032" cy="11879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5018" y="-1474928"/>
          <a:ext cx="760522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 systematic Testing</a:t>
          </a:r>
          <a:endParaRPr lang="en-US" sz="2000" kern="1200" dirty="0"/>
        </a:p>
      </dsp:txBody>
      <dsp:txXfrm rot="-5400000">
        <a:off x="2194559" y="132657"/>
        <a:ext cx="3864314" cy="686270"/>
      </dsp:txXfrm>
    </dsp:sp>
    <dsp:sp modelId="{9EDE9C41-48DF-4D42-A335-2F2816C035CA}">
      <dsp:nvSpPr>
        <dsp:cNvPr id="0" name=""/>
        <dsp:cNvSpPr/>
      </dsp:nvSpPr>
      <dsp:spPr>
        <a:xfrm>
          <a:off x="0" y="929"/>
          <a:ext cx="2194560" cy="95065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10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6407" y="47336"/>
        <a:ext cx="2101746" cy="857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Beta version of the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12</a:t>
          </a:r>
        </a:p>
      </dsp:txBody>
      <dsp:txXfrm>
        <a:off x="46452" y="46452"/>
        <a:ext cx="2101656" cy="8586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D720A-817E-6549-BB83-6EA50AAF94F1}">
      <dsp:nvSpPr>
        <dsp:cNvPr id="0" name=""/>
        <dsp:cNvSpPr/>
      </dsp:nvSpPr>
      <dsp:spPr>
        <a:xfrm rot="5400000">
          <a:off x="3764646" y="-1474928"/>
          <a:ext cx="761266" cy="3901440"/>
        </a:xfrm>
        <a:prstGeom prst="round2SameRect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Release final product</a:t>
          </a:r>
          <a:endParaRPr lang="en-US" sz="2000" kern="1200" dirty="0"/>
        </a:p>
      </dsp:txBody>
      <dsp:txXfrm rot="-5400000">
        <a:off x="2194559" y="132321"/>
        <a:ext cx="3864278" cy="686942"/>
      </dsp:txXfrm>
    </dsp:sp>
    <dsp:sp modelId="{9EDE9C41-48DF-4D42-A335-2F2816C035CA}">
      <dsp:nvSpPr>
        <dsp:cNvPr id="0" name=""/>
        <dsp:cNvSpPr/>
      </dsp:nvSpPr>
      <dsp:spPr>
        <a:xfrm>
          <a:off x="0" y="0"/>
          <a:ext cx="2194560" cy="951583"/>
        </a:xfrm>
        <a:prstGeom prst="roundRect">
          <a:avLst/>
        </a:prstGeom>
        <a:solidFill>
          <a:schemeClr val="accent2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Week 13</a:t>
          </a:r>
        </a:p>
      </dsp:txBody>
      <dsp:txXfrm>
        <a:off x="46452" y="46452"/>
        <a:ext cx="2101656" cy="8586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2C492-B786-9A48-AA2E-3F7C24817BA9}">
      <dsp:nvSpPr>
        <dsp:cNvPr id="0" name=""/>
        <dsp:cNvSpPr/>
      </dsp:nvSpPr>
      <dsp:spPr>
        <a:xfrm>
          <a:off x="0" y="19763"/>
          <a:ext cx="6096000" cy="1151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Team Members</a:t>
          </a:r>
          <a:endParaRPr lang="en-US" sz="4800" kern="1200" dirty="0"/>
        </a:p>
      </dsp:txBody>
      <dsp:txXfrm>
        <a:off x="56201" y="75964"/>
        <a:ext cx="5983598" cy="1038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25861-E071-8343-AB39-810CEDD23EDB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35D62-7E40-664E-BD65-493024D0E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5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7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week 9, we shall make some necessary updates on the project manual and that’ll be our final project manual. Here, we shall also add more security to our codes.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2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2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FB496-62D0-E34D-9FC0-7B9CC7038D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54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9/1/2014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68.jpeg"/><Relationship Id="rId3" Type="http://schemas.openxmlformats.org/officeDocument/2006/relationships/notesSlide" Target="../notesSlides/notesSlide9.xml"/><Relationship Id="rId7" Type="http://schemas.openxmlformats.org/officeDocument/2006/relationships/diagramData" Target="../diagrams/data9.xml"/><Relationship Id="rId12" Type="http://schemas.openxmlformats.org/officeDocument/2006/relationships/image" Target="../media/image67.jp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emf"/><Relationship Id="rId11" Type="http://schemas.microsoft.com/office/2007/relationships/diagramDrawing" Target="../diagrams/drawing9.xml"/><Relationship Id="rId5" Type="http://schemas.openxmlformats.org/officeDocument/2006/relationships/package" Target="../embeddings/Microsoft_Word_Document1.docx"/><Relationship Id="rId15" Type="http://schemas.openxmlformats.org/officeDocument/2006/relationships/image" Target="../media/image70.jpg"/><Relationship Id="rId10" Type="http://schemas.openxmlformats.org/officeDocument/2006/relationships/diagramColors" Target="../diagrams/colors9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6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155" y="3197943"/>
            <a:ext cx="5091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/>
              <a:t>One Hour Later…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44611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33376" cy="2444177"/>
            <a:chOff x="2863121" y="2378151"/>
            <a:chExt cx="6177835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52980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70712" y="2674856"/>
            <a:ext cx="4923566" cy="2444177"/>
            <a:chOff x="2863121" y="2378151"/>
            <a:chExt cx="656475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33989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928149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710659" cy="2444177"/>
            <a:chOff x="2863121" y="2378151"/>
            <a:chExt cx="6280879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6056024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5847" y="626238"/>
            <a:ext cx="6155566" cy="92333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Schedule – 9 weeks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5440623"/>
              </p:ext>
            </p:extLst>
          </p:nvPr>
        </p:nvGraphicFramePr>
        <p:xfrm>
          <a:off x="1428412" y="19022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88964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809145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670px-Create-a-User-Manual-Step-4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8" y="1815015"/>
            <a:ext cx="5565419" cy="41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1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3209378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1764508" y="1727879"/>
            <a:ext cx="5721614" cy="4205603"/>
            <a:chOff x="1310919" y="1897982"/>
            <a:chExt cx="5721614" cy="4205603"/>
          </a:xfrm>
        </p:grpSpPr>
        <p:sp>
          <p:nvSpPr>
            <p:cNvPr id="6" name="Rounded Rectangle 5"/>
            <p:cNvSpPr/>
            <p:nvPr/>
          </p:nvSpPr>
          <p:spPr>
            <a:xfrm>
              <a:off x="1310919" y="1897982"/>
              <a:ext cx="5721614" cy="4205603"/>
            </a:xfrm>
            <a:prstGeom prst="roundRect">
              <a:avLst/>
            </a:prstGeom>
            <a:solidFill>
              <a:srgbClr val="C599E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3479" y="1993565"/>
              <a:ext cx="4465318" cy="559838"/>
            </a:xfrm>
            <a:prstGeom prst="rect">
              <a:avLst/>
            </a:prstGeom>
            <a:solidFill>
              <a:srgbClr val="7FFF6E">
                <a:alpha val="9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Welcome to Task Catalyst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Smiley Face 7"/>
            <p:cNvSpPr/>
            <p:nvPr/>
          </p:nvSpPr>
          <p:spPr>
            <a:xfrm>
              <a:off x="6322452" y="2059994"/>
              <a:ext cx="491595" cy="507062"/>
            </a:xfrm>
            <a:prstGeom prst="smileyFace">
              <a:avLst/>
            </a:prstGeom>
            <a:solidFill>
              <a:srgbClr val="FFFF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101" y="5680295"/>
              <a:ext cx="4383385" cy="36933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Text Here|</a:t>
              </a:r>
              <a:endParaRPr lang="en-US" dirty="0"/>
            </a:p>
          </p:txBody>
        </p:sp>
        <p:sp>
          <p:nvSpPr>
            <p:cNvPr id="14" name="Snip Same Side Corner Rectangle 13"/>
            <p:cNvSpPr/>
            <p:nvPr/>
          </p:nvSpPr>
          <p:spPr>
            <a:xfrm>
              <a:off x="1486621" y="2688103"/>
              <a:ext cx="2514412" cy="2801028"/>
            </a:xfrm>
            <a:prstGeom prst="snip2SameRect">
              <a:avLst/>
            </a:prstGeom>
            <a:solidFill>
              <a:srgbClr val="6CE1FF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Plus 10"/>
            <p:cNvSpPr/>
            <p:nvPr/>
          </p:nvSpPr>
          <p:spPr>
            <a:xfrm>
              <a:off x="1513932" y="3398158"/>
              <a:ext cx="397825" cy="397826"/>
            </a:xfrm>
            <a:prstGeom prst="mathPlus">
              <a:avLst/>
            </a:prstGeom>
            <a:solidFill>
              <a:schemeClr val="tx1">
                <a:alpha val="9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Minus 11"/>
            <p:cNvSpPr/>
            <p:nvPr/>
          </p:nvSpPr>
          <p:spPr>
            <a:xfrm>
              <a:off x="1500279" y="3862413"/>
              <a:ext cx="425135" cy="479753"/>
            </a:xfrm>
            <a:prstGeom prst="mathMinus">
              <a:avLst/>
            </a:prstGeom>
            <a:solidFill>
              <a:srgbClr val="FF0000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r 14"/>
            <p:cNvSpPr/>
            <p:nvPr/>
          </p:nvSpPr>
          <p:spPr>
            <a:xfrm>
              <a:off x="1527586" y="4313006"/>
              <a:ext cx="397825" cy="302243"/>
            </a:xfrm>
            <a:prstGeom prst="flowChartOr">
              <a:avLst/>
            </a:prstGeom>
            <a:solidFill>
              <a:srgbClr val="CCFFCC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Extract 15"/>
            <p:cNvSpPr/>
            <p:nvPr/>
          </p:nvSpPr>
          <p:spPr>
            <a:xfrm>
              <a:off x="1513932" y="4779104"/>
              <a:ext cx="384170" cy="300400"/>
            </a:xfrm>
            <a:prstGeom prst="flowChartExtract">
              <a:avLst/>
            </a:prstGeom>
            <a:solidFill>
              <a:srgbClr val="FF00FF">
                <a:alpha val="90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75622" y="3413639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Create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1470" y="3825475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Remove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3663" y="4237313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09507" y="4731077"/>
              <a:ext cx="1433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</a:t>
              </a:r>
              <a:endParaRPr lang="en-US" dirty="0"/>
            </a:p>
          </p:txBody>
        </p:sp>
        <p:sp>
          <p:nvSpPr>
            <p:cNvPr id="21" name="Action Button: Information 20"/>
            <p:cNvSpPr/>
            <p:nvPr/>
          </p:nvSpPr>
          <p:spPr>
            <a:xfrm>
              <a:off x="6334289" y="5514597"/>
              <a:ext cx="356858" cy="452444"/>
            </a:xfrm>
            <a:prstGeom prst="actionButtonInformation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ction Button: Home 22"/>
            <p:cNvSpPr/>
            <p:nvPr/>
          </p:nvSpPr>
          <p:spPr>
            <a:xfrm>
              <a:off x="2251323" y="2715412"/>
              <a:ext cx="1012319" cy="629953"/>
            </a:xfrm>
            <a:prstGeom prst="actionButtonHome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4178553" y="2840147"/>
              <a:ext cx="2731081" cy="2635329"/>
            </a:xfrm>
            <a:prstGeom prst="round2DiagRect">
              <a:avLst/>
            </a:prstGeom>
            <a:solidFill>
              <a:srgbClr val="FF6666">
                <a:alpha val="9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4285981" y="328891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4-Point Star 27"/>
            <p:cNvSpPr/>
            <p:nvPr/>
          </p:nvSpPr>
          <p:spPr>
            <a:xfrm>
              <a:off x="4288176" y="3728070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4-Point Star 28"/>
            <p:cNvSpPr/>
            <p:nvPr/>
          </p:nvSpPr>
          <p:spPr>
            <a:xfrm>
              <a:off x="4290371" y="41672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4290071" y="454956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4-Point Star 30"/>
            <p:cNvSpPr/>
            <p:nvPr/>
          </p:nvSpPr>
          <p:spPr>
            <a:xfrm>
              <a:off x="4289471" y="4986525"/>
              <a:ext cx="343201" cy="288578"/>
            </a:xfrm>
            <a:prstGeom prst="star4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3873" y="3203162"/>
              <a:ext cx="20840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Buy coffee for meeting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52768" y="3634699"/>
              <a:ext cx="1433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Write Reports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44693" y="4094148"/>
              <a:ext cx="21630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Meeting at 9am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6603" y="4483817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Help colleague’s work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1543" y="4887438"/>
              <a:ext cx="20594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Printing reports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076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199546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1892956"/>
            <a:ext cx="4177881" cy="41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38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54143943"/>
              </p:ext>
            </p:extLst>
          </p:nvPr>
        </p:nvGraphicFramePr>
        <p:xfrm>
          <a:off x="854885" y="400218"/>
          <a:ext cx="6096000" cy="13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security-app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88" y="2129723"/>
            <a:ext cx="3771333" cy="3821087"/>
          </a:xfrm>
          <a:prstGeom prst="rect">
            <a:avLst/>
          </a:prstGeom>
        </p:spPr>
      </p:pic>
      <p:pic>
        <p:nvPicPr>
          <p:cNvPr id="11" name="Picture 10" descr="Updated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90" y="2442433"/>
            <a:ext cx="3696776" cy="30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31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48623251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d-Hoc-Testin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08" y="1407248"/>
            <a:ext cx="5016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66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903402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beta_testing1.jpe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71" y="1800425"/>
            <a:ext cx="4503278" cy="400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1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63480824"/>
              </p:ext>
            </p:extLst>
          </p:nvPr>
        </p:nvGraphicFramePr>
        <p:xfrm>
          <a:off x="854885" y="400218"/>
          <a:ext cx="6096000" cy="951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primed-new-product-succes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34" y="1752331"/>
            <a:ext cx="4682845" cy="38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480377" y="1345568"/>
            <a:ext cx="1367587" cy="1974769"/>
            <a:chOff x="7022321" y="1967147"/>
            <a:chExt cx="1367587" cy="1974769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0273853"/>
                </p:ext>
              </p:extLst>
            </p:nvPr>
          </p:nvGraphicFramePr>
          <p:xfrm>
            <a:off x="7022321" y="1967147"/>
            <a:ext cx="1364622" cy="160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Document" r:id="rId5" imgW="1079500" imgH="1270000" progId="Word.Document.12">
                    <p:embed/>
                  </p:oleObj>
                </mc:Choice>
                <mc:Fallback>
                  <p:oleObj name="Document" r:id="rId5" imgW="1079500" imgH="12700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022321" y="1967147"/>
                          <a:ext cx="1364622" cy="1605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022321" y="3572584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srgbClr val="0080FF"/>
                  </a:solidFill>
                </a:rPr>
                <a:t>Thida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4753072"/>
              </p:ext>
            </p:extLst>
          </p:nvPr>
        </p:nvGraphicFramePr>
        <p:xfrm>
          <a:off x="142457" y="73162"/>
          <a:ext cx="6096000" cy="1171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 descr="13943426-best-team-concept-sign-as-crossword-blocks-on-a-white-backgroun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33" y="-1"/>
            <a:ext cx="2663367" cy="142015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64042" y="1420157"/>
            <a:ext cx="1367587" cy="1961036"/>
            <a:chOff x="191882" y="1420157"/>
            <a:chExt cx="1367587" cy="1961036"/>
          </a:xfrm>
        </p:grpSpPr>
        <p:pic>
          <p:nvPicPr>
            <p:cNvPr id="7" name="Picture 6" descr="Kelvin.jp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34" y="1420157"/>
              <a:ext cx="1219200" cy="15666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91882" y="3011861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Kelvin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50022" y="1427536"/>
            <a:ext cx="1352979" cy="1911787"/>
            <a:chOff x="4787211" y="2127048"/>
            <a:chExt cx="1352979" cy="1911787"/>
          </a:xfrm>
        </p:grpSpPr>
        <p:pic>
          <p:nvPicPr>
            <p:cNvPr id="2" name="Picture 1" descr="Wei Jie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211" y="2127048"/>
              <a:ext cx="1352979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83140" y="3669503"/>
              <a:ext cx="117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Wei </a:t>
              </a:r>
              <a:r>
                <a:rPr lang="en-US" b="1" dirty="0" err="1" smtClean="0">
                  <a:solidFill>
                    <a:srgbClr val="0080FF"/>
                  </a:solidFill>
                </a:rPr>
                <a:t>Jie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</p:grpSp>
      <p:pic>
        <p:nvPicPr>
          <p:cNvPr id="12" name="Picture 11" descr="21524576-business-people-team-join-to-hold-up-we-can-do-it-signs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38" y="4505229"/>
            <a:ext cx="4946186" cy="23527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895" y="3292468"/>
            <a:ext cx="178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java programming languages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396410" y="1405994"/>
            <a:ext cx="1398777" cy="1947243"/>
            <a:chOff x="1988170" y="1405994"/>
            <a:chExt cx="1398777" cy="1947243"/>
          </a:xfrm>
        </p:grpSpPr>
        <p:sp>
          <p:nvSpPr>
            <p:cNvPr id="14" name="TextBox 13"/>
            <p:cNvSpPr txBox="1"/>
            <p:nvPr/>
          </p:nvSpPr>
          <p:spPr>
            <a:xfrm>
              <a:off x="1988170" y="2983905"/>
              <a:ext cx="136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FF"/>
                  </a:solidFill>
                </a:rPr>
                <a:t>Zhen Yu</a:t>
              </a:r>
              <a:endParaRPr lang="en-US" b="1" dirty="0">
                <a:solidFill>
                  <a:srgbClr val="0080FF"/>
                </a:solidFill>
              </a:endParaRPr>
            </a:p>
          </p:txBody>
        </p:sp>
        <p:pic>
          <p:nvPicPr>
            <p:cNvPr id="15" name="Picture 14" descr="20140526_123725.jp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040" y="1405994"/>
              <a:ext cx="1321907" cy="159686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242768" y="3278570"/>
            <a:ext cx="178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C# language, code quality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36409" y="3249552"/>
            <a:ext cx="197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testing, debugging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648" y="3264670"/>
            <a:ext cx="218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Proficient in finding resources and testing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69668" y="2562588"/>
            <a:ext cx="58520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 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8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619</Words>
  <Application>Microsoft Office PowerPoint</Application>
  <PresentationFormat>On-screen Show (4:3)</PresentationFormat>
  <Paragraphs>182</Paragraphs>
  <Slides>48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Document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Task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zhen yu</cp:lastModifiedBy>
  <cp:revision>43</cp:revision>
  <dcterms:created xsi:type="dcterms:W3CDTF">2014-08-30T13:34:24Z</dcterms:created>
  <dcterms:modified xsi:type="dcterms:W3CDTF">2014-09-01T02:09:09Z</dcterms:modified>
</cp:coreProperties>
</file>